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Halant"/>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slide" Target="slides/slide9.xml"/><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notesMaster" Target="notesMasters/notesMaster1.xml"/><Relationship Id="rId19" Type="http://schemas.openxmlformats.org/officeDocument/2006/relationships/font" Target="fonts/Inter-boldItalic.fntdata"/><Relationship Id="rId6" Type="http://schemas.openxmlformats.org/officeDocument/2006/relationships/slide" Target="slides/slide1.xml"/><Relationship Id="rId18" Type="http://schemas.openxmlformats.org/officeDocument/2006/relationships/font" Target="fonts/Inter-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4c8e3b8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2a4c8e3b82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4dbad2b77d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4dbad2b77d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34dbad2b77d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34dbad2b77d_0_9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49650d1cc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g349650d1ccf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2b28340b1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32b28340b15_0_1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5040c0a23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g35040c0a23a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50d3b5727e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g350d3b5727e_0_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50d3b5727e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g350d3b5727e_0_20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50d3b5727e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g350d3b5727e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12.png"/><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 name="Google Shape;65;p13"/>
          <p:cNvSpPr txBox="1"/>
          <p:nvPr/>
        </p:nvSpPr>
        <p:spPr>
          <a:xfrm>
            <a:off x="2411126" y="3609029"/>
            <a:ext cx="6312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2500">
                <a:solidFill>
                  <a:srgbClr val="231F20"/>
                </a:solidFill>
                <a:latin typeface="Inter"/>
                <a:ea typeface="Inter"/>
                <a:cs typeface="Inter"/>
                <a:sym typeface="Inter"/>
              </a:rPr>
              <a:t>Unit 10: A New Global World</a:t>
            </a:r>
            <a:endParaRPr sz="300"/>
          </a:p>
        </p:txBody>
      </p:sp>
      <p:sp>
        <p:nvSpPr>
          <p:cNvPr id="66" name="Google Shape;66;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 name="Google Shape;67;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8" name="Google Shape;68;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69" name="Google Shape;69;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70" name="Google Shape;70;p13"/>
          <p:cNvSpPr txBox="1"/>
          <p:nvPr/>
        </p:nvSpPr>
        <p:spPr>
          <a:xfrm>
            <a:off x="2448350" y="515388"/>
            <a:ext cx="6619800" cy="3047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6600">
                <a:solidFill>
                  <a:srgbClr val="231F20"/>
                </a:solidFill>
                <a:latin typeface="Halant"/>
                <a:ea typeface="Halant"/>
                <a:cs typeface="Halant"/>
                <a:sym typeface="Halant"/>
              </a:rPr>
              <a:t>COLLAPSE OF THE SOVIET UNION</a:t>
            </a:r>
            <a:endParaRPr sz="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1408388" y="62113"/>
            <a:ext cx="6235500" cy="1277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000">
                <a:solidFill>
                  <a:srgbClr val="231F20"/>
                </a:solidFill>
                <a:latin typeface="Halant"/>
                <a:ea typeface="Halant"/>
                <a:cs typeface="Halant"/>
                <a:sym typeface="Halant"/>
              </a:rPr>
              <a:t>UNIT 10</a:t>
            </a:r>
            <a:endParaRPr b="1" sz="30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2300">
                <a:solidFill>
                  <a:srgbClr val="231F20"/>
                </a:solidFill>
                <a:latin typeface="Halant"/>
                <a:ea typeface="Halant"/>
                <a:cs typeface="Halant"/>
                <a:sym typeface="Halant"/>
              </a:rPr>
              <a:t>Unit 10: A New Global World</a:t>
            </a:r>
            <a:endParaRPr b="1" sz="23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t/>
            </a:r>
            <a:endParaRPr b="1" sz="3000">
              <a:solidFill>
                <a:srgbClr val="231F20"/>
              </a:solidFill>
              <a:latin typeface="Halant"/>
              <a:ea typeface="Halant"/>
              <a:cs typeface="Halant"/>
              <a:sym typeface="Halant"/>
            </a:endParaRPr>
          </a:p>
        </p:txBody>
      </p:sp>
      <p:sp>
        <p:nvSpPr>
          <p:cNvPr id="76" name="Google Shape;76;p14"/>
          <p:cNvSpPr txBox="1"/>
          <p:nvPr/>
        </p:nvSpPr>
        <p:spPr>
          <a:xfrm>
            <a:off x="2853114" y="851278"/>
            <a:ext cx="3345900" cy="292500"/>
          </a:xfrm>
          <a:prstGeom prst="rect">
            <a:avLst/>
          </a:prstGeom>
          <a:noFill/>
          <a:ln>
            <a:noFill/>
          </a:ln>
        </p:spPr>
        <p:txBody>
          <a:bodyPr anchorCtr="0" anchor="t" bIns="0" lIns="0" spcFirstLastPara="1" rIns="0" wrap="square" tIns="0">
            <a:spAutoFit/>
          </a:bodyPr>
          <a:lstStyle/>
          <a:p>
            <a:pPr indent="0" lvl="0" marL="0" marR="0" rtl="0" algn="ctr">
              <a:lnSpc>
                <a:spcPct val="139983"/>
              </a:lnSpc>
              <a:spcBef>
                <a:spcPts val="0"/>
              </a:spcBef>
              <a:spcAft>
                <a:spcPts val="0"/>
              </a:spcAft>
              <a:buNone/>
            </a:pPr>
            <a:r>
              <a:rPr b="1" lang="en" sz="1900">
                <a:solidFill>
                  <a:srgbClr val="231F20"/>
                </a:solidFill>
                <a:latin typeface="Halant"/>
                <a:ea typeface="Halant"/>
                <a:cs typeface="Halant"/>
                <a:sym typeface="Halant"/>
              </a:rPr>
              <a:t>1991-present</a:t>
            </a:r>
            <a:endParaRPr b="1" sz="700">
              <a:latin typeface="Halant"/>
              <a:ea typeface="Halant"/>
              <a:cs typeface="Halant"/>
              <a:sym typeface="Halant"/>
            </a:endParaRPr>
          </a:p>
        </p:txBody>
      </p:sp>
      <p:grpSp>
        <p:nvGrpSpPr>
          <p:cNvPr id="77" name="Google Shape;77;p14"/>
          <p:cNvGrpSpPr/>
          <p:nvPr/>
        </p:nvGrpSpPr>
        <p:grpSpPr>
          <a:xfrm>
            <a:off x="92701" y="-72333"/>
            <a:ext cx="468740" cy="5216002"/>
            <a:chOff x="0" y="-38100"/>
            <a:chExt cx="246900" cy="2747433"/>
          </a:xfrm>
        </p:grpSpPr>
        <p:sp>
          <p:nvSpPr>
            <p:cNvPr id="78" name="Google Shape;78;p14"/>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79" name="Google Shape;79;p14"/>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0" name="Google Shape;80;p14"/>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81" name="Google Shape;81;p14"/>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82" name="Google Shape;82;p14"/>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grpSp>
        <p:nvGrpSpPr>
          <p:cNvPr id="83" name="Google Shape;83;p14"/>
          <p:cNvGrpSpPr/>
          <p:nvPr/>
        </p:nvGrpSpPr>
        <p:grpSpPr>
          <a:xfrm>
            <a:off x="7929578" y="-49020"/>
            <a:ext cx="781313" cy="885635"/>
            <a:chOff x="0" y="-130721"/>
            <a:chExt cx="2083500" cy="2361695"/>
          </a:xfrm>
        </p:grpSpPr>
        <p:grpSp>
          <p:nvGrpSpPr>
            <p:cNvPr id="84" name="Google Shape;84;p14"/>
            <p:cNvGrpSpPr/>
            <p:nvPr/>
          </p:nvGrpSpPr>
          <p:grpSpPr>
            <a:xfrm>
              <a:off x="75599" y="-130721"/>
              <a:ext cx="1932614" cy="2361695"/>
              <a:chOff x="0" y="-47625"/>
              <a:chExt cx="704100" cy="860425"/>
            </a:xfrm>
          </p:grpSpPr>
          <p:sp>
            <p:nvSpPr>
              <p:cNvPr id="85" name="Google Shape;85;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6" name="Google Shape;86;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7" name="Google Shape;87;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231F20"/>
                  </a:solidFill>
                  <a:latin typeface="Halant"/>
                  <a:ea typeface="Halant"/>
                  <a:cs typeface="Halant"/>
                  <a:sym typeface="Halant"/>
                </a:rPr>
                <a:t>1</a:t>
              </a:r>
              <a:endParaRPr sz="700"/>
            </a:p>
          </p:txBody>
        </p:sp>
      </p:grpSp>
      <p:sp>
        <p:nvSpPr>
          <p:cNvPr id="88" name="Google Shape;88;p14"/>
          <p:cNvSpPr txBox="1"/>
          <p:nvPr/>
        </p:nvSpPr>
        <p:spPr>
          <a:xfrm>
            <a:off x="979420" y="3994890"/>
            <a:ext cx="7352700" cy="923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600"/>
              <a:buFont typeface="Arial"/>
              <a:buNone/>
            </a:pPr>
            <a:r>
              <a:rPr b="1" lang="en" sz="1800">
                <a:solidFill>
                  <a:schemeClr val="dk1"/>
                </a:solidFill>
                <a:latin typeface="Halant"/>
                <a:ea typeface="Halant"/>
                <a:cs typeface="Halant"/>
                <a:sym typeface="Halant"/>
              </a:rPr>
              <a:t>Essential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600"/>
              <a:buFont typeface="Arial"/>
              <a:buNone/>
            </a:pPr>
            <a:r>
              <a:rPr i="1" lang="en" sz="1700">
                <a:solidFill>
                  <a:schemeClr val="dk1"/>
                </a:solidFill>
                <a:latin typeface="Inter"/>
                <a:ea typeface="Inter"/>
                <a:cs typeface="Inter"/>
                <a:sym typeface="Inter"/>
              </a:rPr>
              <a:t>tbd</a:t>
            </a:r>
            <a:endParaRPr i="1" sz="1700">
              <a:solidFill>
                <a:schemeClr val="dk1"/>
              </a:solidFill>
              <a:latin typeface="Inter"/>
              <a:ea typeface="Inter"/>
              <a:cs typeface="Inter"/>
              <a:sym typeface="Inter"/>
            </a:endParaRPr>
          </a:p>
          <a:p>
            <a:pPr indent="0" lvl="0" marL="0" rtl="0" algn="l">
              <a:spcBef>
                <a:spcPts val="0"/>
              </a:spcBef>
              <a:spcAft>
                <a:spcPts val="0"/>
              </a:spcAft>
              <a:buSzPts val="600"/>
              <a:buNone/>
            </a:pPr>
            <a:r>
              <a:t/>
            </a:r>
            <a:endParaRPr i="1" sz="25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5"/>
          <p:cNvSpPr/>
          <p:nvPr/>
        </p:nvSpPr>
        <p:spPr>
          <a:xfrm>
            <a:off x="-1310350" y="-4007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94" name="Google Shape;94;p15"/>
          <p:cNvSpPr txBox="1"/>
          <p:nvPr/>
        </p:nvSpPr>
        <p:spPr>
          <a:xfrm>
            <a:off x="1202228" y="595150"/>
            <a:ext cx="6590100" cy="5694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700">
                <a:solidFill>
                  <a:srgbClr val="231F20"/>
                </a:solidFill>
                <a:latin typeface="Halant"/>
                <a:ea typeface="Halant"/>
                <a:cs typeface="Halant"/>
                <a:sym typeface="Halant"/>
              </a:rPr>
              <a:t>INQUIRY JOURNAL, TOPIC 1</a:t>
            </a:r>
            <a:endParaRPr sz="3700"/>
          </a:p>
        </p:txBody>
      </p:sp>
      <p:sp>
        <p:nvSpPr>
          <p:cNvPr id="95" name="Google Shape;95;p15"/>
          <p:cNvSpPr txBox="1"/>
          <p:nvPr/>
        </p:nvSpPr>
        <p:spPr>
          <a:xfrm>
            <a:off x="604837" y="1600388"/>
            <a:ext cx="5256000" cy="225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SzPts val="600"/>
              <a:buNone/>
            </a:pPr>
            <a:r>
              <a:rPr b="1" lang="en" sz="2300">
                <a:solidFill>
                  <a:schemeClr val="dk1"/>
                </a:solidFill>
                <a:latin typeface="Inter"/>
                <a:ea typeface="Inter"/>
                <a:cs typeface="Inter"/>
                <a:sym typeface="Inter"/>
              </a:rPr>
              <a:t>Directions: </a:t>
            </a:r>
            <a:r>
              <a:rPr lang="en" sz="2300">
                <a:solidFill>
                  <a:schemeClr val="dk1"/>
                </a:solidFill>
                <a:latin typeface="Inter"/>
                <a:ea typeface="Inter"/>
                <a:cs typeface="Inter"/>
                <a:sym typeface="Inter"/>
              </a:rPr>
              <a:t>Read each of the supporting questions. </a:t>
            </a:r>
            <a:endParaRPr sz="2300">
              <a:solidFill>
                <a:schemeClr val="dk1"/>
              </a:solidFill>
              <a:latin typeface="Inter"/>
              <a:ea typeface="Inter"/>
              <a:cs typeface="Inter"/>
              <a:sym typeface="Inter"/>
            </a:endParaRPr>
          </a:p>
          <a:p>
            <a:pPr indent="-260350" lvl="0" marL="228600" rtl="0" algn="l">
              <a:spcBef>
                <a:spcPts val="500"/>
              </a:spcBef>
              <a:spcAft>
                <a:spcPts val="0"/>
              </a:spcAft>
              <a:buClr>
                <a:schemeClr val="dk1"/>
              </a:buClr>
              <a:buSzPts val="2300"/>
              <a:buFont typeface="Inter"/>
              <a:buChar char="●"/>
            </a:pPr>
            <a:r>
              <a:rPr lang="en" sz="2300">
                <a:solidFill>
                  <a:schemeClr val="dk1"/>
                </a:solidFill>
                <a:latin typeface="Inter"/>
                <a:ea typeface="Inter"/>
                <a:cs typeface="Inter"/>
                <a:sym typeface="Inter"/>
              </a:rPr>
              <a:t>For each “K,” write what you already </a:t>
            </a:r>
            <a:r>
              <a:rPr b="1" lang="en" sz="2300">
                <a:solidFill>
                  <a:schemeClr val="dk1"/>
                </a:solidFill>
                <a:latin typeface="Inter"/>
                <a:ea typeface="Inter"/>
                <a:cs typeface="Inter"/>
                <a:sym typeface="Inter"/>
              </a:rPr>
              <a:t>KNOW</a:t>
            </a:r>
            <a:r>
              <a:rPr lang="en" sz="2300">
                <a:solidFill>
                  <a:schemeClr val="dk1"/>
                </a:solidFill>
                <a:latin typeface="Inter"/>
                <a:ea typeface="Inter"/>
                <a:cs typeface="Inter"/>
                <a:sym typeface="Inter"/>
              </a:rPr>
              <a:t> about the topic. </a:t>
            </a:r>
            <a:endParaRPr sz="2300">
              <a:solidFill>
                <a:schemeClr val="dk1"/>
              </a:solidFill>
              <a:latin typeface="Inter"/>
              <a:ea typeface="Inter"/>
              <a:cs typeface="Inter"/>
              <a:sym typeface="Inter"/>
            </a:endParaRPr>
          </a:p>
          <a:p>
            <a:pPr indent="-260350" lvl="0" marL="228600" rtl="0" algn="l">
              <a:spcBef>
                <a:spcPts val="500"/>
              </a:spcBef>
              <a:spcAft>
                <a:spcPts val="500"/>
              </a:spcAft>
              <a:buClr>
                <a:schemeClr val="dk1"/>
              </a:buClr>
              <a:buSzPts val="2300"/>
              <a:buFont typeface="Inter"/>
              <a:buChar char="●"/>
            </a:pPr>
            <a:r>
              <a:rPr lang="en" sz="2300">
                <a:solidFill>
                  <a:schemeClr val="dk1"/>
                </a:solidFill>
                <a:latin typeface="Inter"/>
                <a:ea typeface="Inter"/>
                <a:cs typeface="Inter"/>
                <a:sym typeface="Inter"/>
              </a:rPr>
              <a:t>For each “W,” write what you </a:t>
            </a:r>
            <a:r>
              <a:rPr b="1" lang="en" sz="2300">
                <a:solidFill>
                  <a:schemeClr val="dk1"/>
                </a:solidFill>
                <a:latin typeface="Inter"/>
                <a:ea typeface="Inter"/>
                <a:cs typeface="Inter"/>
                <a:sym typeface="Inter"/>
              </a:rPr>
              <a:t>WONDER</a:t>
            </a:r>
            <a:r>
              <a:rPr lang="en" sz="2300">
                <a:solidFill>
                  <a:schemeClr val="dk1"/>
                </a:solidFill>
                <a:latin typeface="Inter"/>
                <a:ea typeface="Inter"/>
                <a:cs typeface="Inter"/>
                <a:sym typeface="Inter"/>
              </a:rPr>
              <a:t> about the topic. </a:t>
            </a:r>
            <a:endParaRPr sz="2300">
              <a:latin typeface="Inter"/>
              <a:ea typeface="Inter"/>
              <a:cs typeface="Inter"/>
              <a:sym typeface="Inter"/>
            </a:endParaRPr>
          </a:p>
        </p:txBody>
      </p:sp>
      <p:grpSp>
        <p:nvGrpSpPr>
          <p:cNvPr id="96" name="Google Shape;96;p15"/>
          <p:cNvGrpSpPr/>
          <p:nvPr/>
        </p:nvGrpSpPr>
        <p:grpSpPr>
          <a:xfrm>
            <a:off x="-127008" y="4615004"/>
            <a:ext cx="9398022" cy="468724"/>
            <a:chOff x="204" y="0"/>
            <a:chExt cx="25061391" cy="1249931"/>
          </a:xfrm>
        </p:grpSpPr>
        <p:grpSp>
          <p:nvGrpSpPr>
            <p:cNvPr id="97" name="Google Shape;97;p15"/>
            <p:cNvGrpSpPr/>
            <p:nvPr/>
          </p:nvGrpSpPr>
          <p:grpSpPr>
            <a:xfrm rot="5400000">
              <a:off x="12002369" y="-11663474"/>
              <a:ext cx="1249931" cy="24576878"/>
              <a:chOff x="0" y="-38100"/>
              <a:chExt cx="246900" cy="4854692"/>
            </a:xfrm>
          </p:grpSpPr>
          <p:sp>
            <p:nvSpPr>
              <p:cNvPr id="98" name="Google Shape;98;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99" name="Google Shape;99;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0" name="Google Shape;100;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01" name="Google Shape;101;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2" name="Google Shape;102;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03" name="Google Shape;103;p15"/>
          <p:cNvGrpSpPr/>
          <p:nvPr/>
        </p:nvGrpSpPr>
        <p:grpSpPr>
          <a:xfrm>
            <a:off x="7929578" y="-49020"/>
            <a:ext cx="781313" cy="885635"/>
            <a:chOff x="0" y="-130721"/>
            <a:chExt cx="2083500" cy="2361695"/>
          </a:xfrm>
        </p:grpSpPr>
        <p:grpSp>
          <p:nvGrpSpPr>
            <p:cNvPr id="104" name="Google Shape;104;p15"/>
            <p:cNvGrpSpPr/>
            <p:nvPr/>
          </p:nvGrpSpPr>
          <p:grpSpPr>
            <a:xfrm>
              <a:off x="75599" y="-130721"/>
              <a:ext cx="1932614" cy="2361695"/>
              <a:chOff x="0" y="-47625"/>
              <a:chExt cx="704100" cy="860425"/>
            </a:xfrm>
          </p:grpSpPr>
          <p:sp>
            <p:nvSpPr>
              <p:cNvPr id="105" name="Google Shape;105;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6" name="Google Shape;106;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rgbClr val="000000"/>
                  </a:solidFill>
                  <a:latin typeface="Calibri"/>
                  <a:ea typeface="Calibri"/>
                  <a:cs typeface="Calibri"/>
                  <a:sym typeface="Calibri"/>
                </a:endParaRPr>
              </a:p>
            </p:txBody>
          </p:sp>
        </p:grpSp>
        <p:sp>
          <p:nvSpPr>
            <p:cNvPr id="107" name="Google Shape;107;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231F20"/>
                  </a:solidFill>
                  <a:latin typeface="Halant"/>
                  <a:ea typeface="Halant"/>
                  <a:cs typeface="Halant"/>
                  <a:sym typeface="Halant"/>
                </a:rPr>
                <a:t>2</a:t>
              </a:r>
              <a:endParaRPr sz="700"/>
            </a:p>
          </p:txBody>
        </p:sp>
      </p:grpSp>
      <p:sp>
        <p:nvSpPr>
          <p:cNvPr id="108" name="Google Shape;108;p15"/>
          <p:cNvSpPr/>
          <p:nvPr/>
        </p:nvSpPr>
        <p:spPr>
          <a:xfrm>
            <a:off x="6800850" y="3071030"/>
            <a:ext cx="3657600" cy="1238891"/>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6"/>
          <p:cNvSpPr txBox="1"/>
          <p:nvPr/>
        </p:nvSpPr>
        <p:spPr>
          <a:xfrm>
            <a:off x="2286000" y="1647975"/>
            <a:ext cx="6374400" cy="34326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Causation - </a:t>
            </a:r>
            <a:r>
              <a:rPr lang="en" sz="25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2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2300">
              <a:solidFill>
                <a:schemeClr val="dk1"/>
              </a:solidFill>
              <a:latin typeface="Inter"/>
              <a:ea typeface="Inter"/>
              <a:cs typeface="Inter"/>
              <a:sym typeface="Inter"/>
            </a:endParaRPr>
          </a:p>
          <a:p>
            <a:pPr indent="0" lvl="0" marL="0" rtl="0" algn="ctr">
              <a:spcBef>
                <a:spcPts val="0"/>
              </a:spcBef>
              <a:spcAft>
                <a:spcPts val="0"/>
              </a:spcAft>
              <a:buClr>
                <a:srgbClr val="000000"/>
              </a:buClr>
              <a:buSzPts val="600"/>
              <a:buFont typeface="Arial"/>
              <a:buNone/>
            </a:pPr>
            <a:r>
              <a:t/>
            </a:r>
            <a:endParaRPr b="1" sz="2500">
              <a:solidFill>
                <a:schemeClr val="dk1"/>
              </a:solidFill>
              <a:latin typeface="Inter"/>
              <a:ea typeface="Inter"/>
              <a:cs typeface="Inter"/>
              <a:sym typeface="Inter"/>
            </a:endParaRPr>
          </a:p>
        </p:txBody>
      </p:sp>
      <p:sp>
        <p:nvSpPr>
          <p:cNvPr id="114" name="Google Shape;114;p16"/>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5" name="Google Shape;115;p16"/>
          <p:cNvGrpSpPr/>
          <p:nvPr/>
        </p:nvGrpSpPr>
        <p:grpSpPr>
          <a:xfrm>
            <a:off x="-127008" y="4615004"/>
            <a:ext cx="9398022" cy="468724"/>
            <a:chOff x="204" y="0"/>
            <a:chExt cx="25061391" cy="1249931"/>
          </a:xfrm>
        </p:grpSpPr>
        <p:grpSp>
          <p:nvGrpSpPr>
            <p:cNvPr id="116" name="Google Shape;116;p16"/>
            <p:cNvGrpSpPr/>
            <p:nvPr/>
          </p:nvGrpSpPr>
          <p:grpSpPr>
            <a:xfrm rot="5400000">
              <a:off x="12002369" y="-11663474"/>
              <a:ext cx="1249931" cy="24576878"/>
              <a:chOff x="0" y="-38100"/>
              <a:chExt cx="246900" cy="4854692"/>
            </a:xfrm>
          </p:grpSpPr>
          <p:sp>
            <p:nvSpPr>
              <p:cNvPr id="117" name="Google Shape;117;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8" name="Google Shape;118;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9" name="Google Shape;119;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20" name="Google Shape;120;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1" name="Google Shape;121;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2" name="Google Shape;122;p16"/>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123" name="Google Shape;123;p16"/>
          <p:cNvGrpSpPr/>
          <p:nvPr/>
        </p:nvGrpSpPr>
        <p:grpSpPr>
          <a:xfrm>
            <a:off x="7929578" y="-49020"/>
            <a:ext cx="781313" cy="885635"/>
            <a:chOff x="0" y="-130721"/>
            <a:chExt cx="2083500" cy="2361695"/>
          </a:xfrm>
        </p:grpSpPr>
        <p:grpSp>
          <p:nvGrpSpPr>
            <p:cNvPr id="124" name="Google Shape;124;p16"/>
            <p:cNvGrpSpPr/>
            <p:nvPr/>
          </p:nvGrpSpPr>
          <p:grpSpPr>
            <a:xfrm>
              <a:off x="75599" y="-130721"/>
              <a:ext cx="1932614" cy="2361695"/>
              <a:chOff x="0" y="-47625"/>
              <a:chExt cx="704100" cy="860425"/>
            </a:xfrm>
          </p:grpSpPr>
          <p:sp>
            <p:nvSpPr>
              <p:cNvPr id="125" name="Google Shape;125;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26" name="Google Shape;126;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7" name="Google Shape;127;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28" name="Google Shape;128;p16"/>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29" name="Google Shape;129;p16"/>
          <p:cNvPicPr preferRelativeResize="0"/>
          <p:nvPr/>
        </p:nvPicPr>
        <p:blipFill>
          <a:blip r:embed="rId4">
            <a:alphaModFix/>
          </a:blip>
          <a:stretch>
            <a:fillRect/>
          </a:stretch>
        </p:blipFill>
        <p:spPr>
          <a:xfrm>
            <a:off x="422550" y="2017344"/>
            <a:ext cx="1578225" cy="15782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7"/>
          <p:cNvSpPr txBox="1"/>
          <p:nvPr/>
        </p:nvSpPr>
        <p:spPr>
          <a:xfrm>
            <a:off x="895670" y="1981390"/>
            <a:ext cx="7352700" cy="1154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600"/>
              <a:buFont typeface="Arial"/>
              <a:buNone/>
            </a:pPr>
            <a:r>
              <a:rPr i="1" lang="en" sz="2500">
                <a:solidFill>
                  <a:schemeClr val="dk1"/>
                </a:solidFill>
                <a:latin typeface="Inter"/>
                <a:ea typeface="Inter"/>
                <a:cs typeface="Inter"/>
                <a:sym typeface="Inter"/>
              </a:rPr>
              <a:t>Was the collapse—or 'death'—of the Soviet Union caused by one ultimate factor, or was it the result of multiple interconnected causes?</a:t>
            </a:r>
            <a:endParaRPr i="1" sz="2500">
              <a:solidFill>
                <a:schemeClr val="dk1"/>
              </a:solidFill>
              <a:latin typeface="Inter"/>
              <a:ea typeface="Inter"/>
              <a:cs typeface="Inter"/>
              <a:sym typeface="Inter"/>
            </a:endParaRPr>
          </a:p>
        </p:txBody>
      </p:sp>
      <p:sp>
        <p:nvSpPr>
          <p:cNvPr id="135" name="Google Shape;135;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36" name="Google Shape;136;p17"/>
          <p:cNvGrpSpPr/>
          <p:nvPr/>
        </p:nvGrpSpPr>
        <p:grpSpPr>
          <a:xfrm>
            <a:off x="-127008" y="4615004"/>
            <a:ext cx="9398022" cy="468724"/>
            <a:chOff x="204" y="0"/>
            <a:chExt cx="25061391" cy="1249931"/>
          </a:xfrm>
        </p:grpSpPr>
        <p:grpSp>
          <p:nvGrpSpPr>
            <p:cNvPr id="137" name="Google Shape;137;p17"/>
            <p:cNvGrpSpPr/>
            <p:nvPr/>
          </p:nvGrpSpPr>
          <p:grpSpPr>
            <a:xfrm rot="5400000">
              <a:off x="12002369" y="-11663474"/>
              <a:ext cx="1249931" cy="24576878"/>
              <a:chOff x="0" y="-38100"/>
              <a:chExt cx="246900" cy="4854692"/>
            </a:xfrm>
          </p:grpSpPr>
          <p:sp>
            <p:nvSpPr>
              <p:cNvPr id="138" name="Google Shape;138;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39" name="Google Shape;139;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0" name="Google Shape;140;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41" name="Google Shape;141;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42" name="Google Shape;142;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43" name="Google Shape;143;p17"/>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44" name="Google Shape;144;p17"/>
          <p:cNvGrpSpPr/>
          <p:nvPr/>
        </p:nvGrpSpPr>
        <p:grpSpPr>
          <a:xfrm>
            <a:off x="7929578" y="-49020"/>
            <a:ext cx="781313" cy="885635"/>
            <a:chOff x="0" y="-130721"/>
            <a:chExt cx="2083500" cy="2361695"/>
          </a:xfrm>
        </p:grpSpPr>
        <p:grpSp>
          <p:nvGrpSpPr>
            <p:cNvPr id="145" name="Google Shape;145;p17"/>
            <p:cNvGrpSpPr/>
            <p:nvPr/>
          </p:nvGrpSpPr>
          <p:grpSpPr>
            <a:xfrm>
              <a:off x="75599" y="-130721"/>
              <a:ext cx="1932614" cy="2361695"/>
              <a:chOff x="0" y="-47625"/>
              <a:chExt cx="704100" cy="860425"/>
            </a:xfrm>
          </p:grpSpPr>
          <p:sp>
            <p:nvSpPr>
              <p:cNvPr id="146" name="Google Shape;146;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7" name="Google Shape;147;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8" name="Google Shape;148;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49" name="Google Shape;149;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grpSp>
        <p:nvGrpSpPr>
          <p:cNvPr id="154" name="Google Shape;154;p18"/>
          <p:cNvGrpSpPr/>
          <p:nvPr/>
        </p:nvGrpSpPr>
        <p:grpSpPr>
          <a:xfrm>
            <a:off x="7929578" y="-49020"/>
            <a:ext cx="781313" cy="885635"/>
            <a:chOff x="0" y="-130721"/>
            <a:chExt cx="2083500" cy="2361695"/>
          </a:xfrm>
        </p:grpSpPr>
        <p:grpSp>
          <p:nvGrpSpPr>
            <p:cNvPr id="155" name="Google Shape;155;p18"/>
            <p:cNvGrpSpPr/>
            <p:nvPr/>
          </p:nvGrpSpPr>
          <p:grpSpPr>
            <a:xfrm>
              <a:off x="75599" y="-130721"/>
              <a:ext cx="1932614" cy="2361695"/>
              <a:chOff x="0" y="-47625"/>
              <a:chExt cx="704100" cy="860425"/>
            </a:xfrm>
          </p:grpSpPr>
          <p:sp>
            <p:nvSpPr>
              <p:cNvPr id="156" name="Google Shape;156;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57" name="Google Shape;157;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8" name="Google Shape;158;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159" name="Google Shape;159;p18"/>
          <p:cNvSpPr/>
          <p:nvPr/>
        </p:nvSpPr>
        <p:spPr>
          <a:xfrm>
            <a:off x="-2098416" y="-325764"/>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60" name="Google Shape;160;p18"/>
          <p:cNvGrpSpPr/>
          <p:nvPr/>
        </p:nvGrpSpPr>
        <p:grpSpPr>
          <a:xfrm>
            <a:off x="-127008" y="4615004"/>
            <a:ext cx="9398022" cy="468724"/>
            <a:chOff x="204" y="0"/>
            <a:chExt cx="25061391" cy="1249931"/>
          </a:xfrm>
        </p:grpSpPr>
        <p:grpSp>
          <p:nvGrpSpPr>
            <p:cNvPr id="161" name="Google Shape;161;p18"/>
            <p:cNvGrpSpPr/>
            <p:nvPr/>
          </p:nvGrpSpPr>
          <p:grpSpPr>
            <a:xfrm rot="5400000">
              <a:off x="12002369" y="-11663474"/>
              <a:ext cx="1249931" cy="24576878"/>
              <a:chOff x="0" y="-38100"/>
              <a:chExt cx="246900" cy="4854692"/>
            </a:xfrm>
          </p:grpSpPr>
          <p:sp>
            <p:nvSpPr>
              <p:cNvPr id="162" name="Google Shape;162;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3" name="Google Shape;163;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4" name="Google Shape;164;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65" name="Google Shape;165;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66" name="Google Shape;166;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67" name="Google Shape;167;p18"/>
          <p:cNvSpPr txBox="1"/>
          <p:nvPr/>
        </p:nvSpPr>
        <p:spPr>
          <a:xfrm>
            <a:off x="910050" y="197600"/>
            <a:ext cx="7230900" cy="5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WEBQUEST</a:t>
            </a:r>
            <a:endParaRPr sz="300"/>
          </a:p>
        </p:txBody>
      </p:sp>
      <p:pic>
        <p:nvPicPr>
          <p:cNvPr id="168" name="Google Shape;168;p18" title="DC 10th_ U10L1 Teacher Exemplar.jpg"/>
          <p:cNvPicPr preferRelativeResize="0"/>
          <p:nvPr/>
        </p:nvPicPr>
        <p:blipFill>
          <a:blip r:embed="rId4">
            <a:alphaModFix/>
          </a:blip>
          <a:stretch>
            <a:fillRect/>
          </a:stretch>
        </p:blipFill>
        <p:spPr>
          <a:xfrm>
            <a:off x="1129075" y="782600"/>
            <a:ext cx="2882930" cy="3730851"/>
          </a:xfrm>
          <a:prstGeom prst="rect">
            <a:avLst/>
          </a:prstGeom>
          <a:noFill/>
          <a:ln cap="flat" cmpd="sng" w="19050">
            <a:solidFill>
              <a:schemeClr val="dk1"/>
            </a:solidFill>
            <a:prstDash val="solid"/>
            <a:round/>
            <a:headEnd len="sm" w="sm" type="none"/>
            <a:tailEnd len="sm" w="sm" type="none"/>
          </a:ln>
        </p:spPr>
      </p:pic>
      <p:sp>
        <p:nvSpPr>
          <p:cNvPr id="169" name="Google Shape;169;p18"/>
          <p:cNvSpPr txBox="1"/>
          <p:nvPr/>
        </p:nvSpPr>
        <p:spPr>
          <a:xfrm>
            <a:off x="4232251" y="1521825"/>
            <a:ext cx="4695900" cy="25422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SzPts val="600"/>
              <a:buNone/>
            </a:pPr>
            <a:r>
              <a:rPr b="1" lang="en" sz="2300">
                <a:solidFill>
                  <a:schemeClr val="dk1"/>
                </a:solidFill>
                <a:latin typeface="Inter"/>
                <a:ea typeface="Inter"/>
                <a:cs typeface="Inter"/>
                <a:sym typeface="Inter"/>
              </a:rPr>
              <a:t>Directions: </a:t>
            </a:r>
            <a:r>
              <a:rPr lang="en" sz="2300">
                <a:solidFill>
                  <a:schemeClr val="dk1"/>
                </a:solidFill>
                <a:latin typeface="Inter"/>
                <a:ea typeface="Inter"/>
                <a:cs typeface="Inter"/>
                <a:sym typeface="Inter"/>
              </a:rPr>
              <a:t>Using the interactive StoryMap, complete the table below with your group for your assigned causes:</a:t>
            </a:r>
            <a:endParaRPr sz="2300">
              <a:solidFill>
                <a:schemeClr val="dk1"/>
              </a:solidFill>
              <a:latin typeface="Inter"/>
              <a:ea typeface="Inter"/>
              <a:cs typeface="Inter"/>
              <a:sym typeface="Inter"/>
            </a:endParaRPr>
          </a:p>
          <a:p>
            <a:pPr indent="-374650" lvl="0" marL="457200" rtl="0" algn="l">
              <a:spcBef>
                <a:spcPts val="500"/>
              </a:spcBef>
              <a:spcAft>
                <a:spcPts val="0"/>
              </a:spcAft>
              <a:buClr>
                <a:schemeClr val="dk1"/>
              </a:buClr>
              <a:buSzPts val="2300"/>
              <a:buFont typeface="Inter"/>
              <a:buChar char="●"/>
            </a:pPr>
            <a:r>
              <a:rPr lang="en" sz="2300">
                <a:solidFill>
                  <a:schemeClr val="dk1"/>
                </a:solidFill>
                <a:latin typeface="Inter"/>
                <a:ea typeface="Inter"/>
                <a:cs typeface="Inter"/>
                <a:sym typeface="Inter"/>
              </a:rPr>
              <a:t>Political</a:t>
            </a:r>
            <a:endParaRPr sz="2300">
              <a:solidFill>
                <a:schemeClr val="dk1"/>
              </a:solidFill>
              <a:latin typeface="Inter"/>
              <a:ea typeface="Inter"/>
              <a:cs typeface="Inter"/>
              <a:sym typeface="Inter"/>
            </a:endParaRPr>
          </a:p>
          <a:p>
            <a:pPr indent="-374650" lvl="0" marL="457200" rtl="0" algn="l">
              <a:spcBef>
                <a:spcPts val="0"/>
              </a:spcBef>
              <a:spcAft>
                <a:spcPts val="0"/>
              </a:spcAft>
              <a:buClr>
                <a:schemeClr val="dk1"/>
              </a:buClr>
              <a:buSzPts val="2300"/>
              <a:buFont typeface="Inter"/>
              <a:buChar char="●"/>
            </a:pPr>
            <a:r>
              <a:rPr lang="en" sz="2300">
                <a:solidFill>
                  <a:schemeClr val="dk1"/>
                </a:solidFill>
                <a:latin typeface="Inter"/>
                <a:ea typeface="Inter"/>
                <a:cs typeface="Inter"/>
                <a:sym typeface="Inter"/>
              </a:rPr>
              <a:t>Economic</a:t>
            </a:r>
            <a:endParaRPr sz="2300">
              <a:solidFill>
                <a:schemeClr val="dk1"/>
              </a:solidFill>
              <a:latin typeface="Inter"/>
              <a:ea typeface="Inter"/>
              <a:cs typeface="Inter"/>
              <a:sym typeface="Inter"/>
            </a:endParaRPr>
          </a:p>
          <a:p>
            <a:pPr indent="-374650" lvl="0" marL="457200" rtl="0" algn="l">
              <a:spcBef>
                <a:spcPts val="0"/>
              </a:spcBef>
              <a:spcAft>
                <a:spcPts val="0"/>
              </a:spcAft>
              <a:buClr>
                <a:schemeClr val="dk1"/>
              </a:buClr>
              <a:buSzPts val="2300"/>
              <a:buFont typeface="Inter"/>
              <a:buChar char="●"/>
            </a:pPr>
            <a:r>
              <a:rPr lang="en" sz="2300">
                <a:solidFill>
                  <a:schemeClr val="dk1"/>
                </a:solidFill>
                <a:latin typeface="Inter"/>
                <a:ea typeface="Inter"/>
                <a:cs typeface="Inter"/>
                <a:sym typeface="Inter"/>
              </a:rPr>
              <a:t>Social</a:t>
            </a:r>
            <a:endParaRPr sz="23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grpSp>
        <p:nvGrpSpPr>
          <p:cNvPr id="174" name="Google Shape;174;p19"/>
          <p:cNvGrpSpPr/>
          <p:nvPr/>
        </p:nvGrpSpPr>
        <p:grpSpPr>
          <a:xfrm>
            <a:off x="7929578" y="-49020"/>
            <a:ext cx="781313" cy="885635"/>
            <a:chOff x="0" y="-130721"/>
            <a:chExt cx="2083500" cy="2361695"/>
          </a:xfrm>
        </p:grpSpPr>
        <p:grpSp>
          <p:nvGrpSpPr>
            <p:cNvPr id="175" name="Google Shape;175;p19"/>
            <p:cNvGrpSpPr/>
            <p:nvPr/>
          </p:nvGrpSpPr>
          <p:grpSpPr>
            <a:xfrm>
              <a:off x="75599" y="-130721"/>
              <a:ext cx="1932614" cy="2361695"/>
              <a:chOff x="0" y="-47625"/>
              <a:chExt cx="704100" cy="860425"/>
            </a:xfrm>
          </p:grpSpPr>
          <p:sp>
            <p:nvSpPr>
              <p:cNvPr id="176" name="Google Shape;176;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77" name="Google Shape;177;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8" name="Google Shape;178;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6</a:t>
              </a:r>
              <a:endParaRPr sz="700">
                <a:solidFill>
                  <a:schemeClr val="lt1"/>
                </a:solidFill>
              </a:endParaRPr>
            </a:p>
          </p:txBody>
        </p:sp>
      </p:grpSp>
      <p:sp>
        <p:nvSpPr>
          <p:cNvPr id="179" name="Google Shape;179;p19"/>
          <p:cNvSpPr/>
          <p:nvPr/>
        </p:nvSpPr>
        <p:spPr>
          <a:xfrm>
            <a:off x="-2098416" y="-325764"/>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0" name="Google Shape;180;p19"/>
          <p:cNvGrpSpPr/>
          <p:nvPr/>
        </p:nvGrpSpPr>
        <p:grpSpPr>
          <a:xfrm>
            <a:off x="-127008" y="4615004"/>
            <a:ext cx="9398022" cy="468724"/>
            <a:chOff x="204" y="0"/>
            <a:chExt cx="25061391" cy="1249931"/>
          </a:xfrm>
        </p:grpSpPr>
        <p:grpSp>
          <p:nvGrpSpPr>
            <p:cNvPr id="181" name="Google Shape;181;p19"/>
            <p:cNvGrpSpPr/>
            <p:nvPr/>
          </p:nvGrpSpPr>
          <p:grpSpPr>
            <a:xfrm rot="5400000">
              <a:off x="12002369" y="-11663474"/>
              <a:ext cx="1249931" cy="24576878"/>
              <a:chOff x="0" y="-38100"/>
              <a:chExt cx="246900" cy="4854692"/>
            </a:xfrm>
          </p:grpSpPr>
          <p:sp>
            <p:nvSpPr>
              <p:cNvPr id="182" name="Google Shape;182;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3" name="Google Shape;183;p1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4" name="Google Shape;184;p1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85" name="Google Shape;185;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6" name="Google Shape;186;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7" name="Google Shape;187;p19"/>
          <p:cNvSpPr txBox="1"/>
          <p:nvPr/>
        </p:nvSpPr>
        <p:spPr>
          <a:xfrm>
            <a:off x="910050" y="197600"/>
            <a:ext cx="7230900" cy="5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AUTOPSY REPORT</a:t>
            </a:r>
            <a:endParaRPr sz="300"/>
          </a:p>
        </p:txBody>
      </p:sp>
      <p:sp>
        <p:nvSpPr>
          <p:cNvPr id="188" name="Google Shape;188;p19"/>
          <p:cNvSpPr txBox="1"/>
          <p:nvPr/>
        </p:nvSpPr>
        <p:spPr>
          <a:xfrm>
            <a:off x="4148551" y="832500"/>
            <a:ext cx="4695900" cy="37326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 sz="2300">
                <a:solidFill>
                  <a:schemeClr val="dk1"/>
                </a:solidFill>
                <a:latin typeface="Inter"/>
                <a:ea typeface="Inter"/>
                <a:cs typeface="Inter"/>
                <a:sym typeface="Inter"/>
              </a:rPr>
              <a:t>You are Historical Pathologists!</a:t>
            </a:r>
            <a:endParaRPr b="1" sz="2300">
              <a:solidFill>
                <a:schemeClr val="dk1"/>
              </a:solidFill>
              <a:latin typeface="Inter"/>
              <a:ea typeface="Inter"/>
              <a:cs typeface="Inter"/>
              <a:sym typeface="Inter"/>
            </a:endParaRPr>
          </a:p>
          <a:p>
            <a:pPr indent="0" lvl="0" marL="0" rtl="0" algn="l">
              <a:spcBef>
                <a:spcPts val="500"/>
              </a:spcBef>
              <a:spcAft>
                <a:spcPts val="0"/>
              </a:spcAft>
              <a:buNone/>
            </a:pPr>
            <a:r>
              <a:t/>
            </a:r>
            <a:endParaRPr b="1" sz="2300">
              <a:solidFill>
                <a:schemeClr val="dk1"/>
              </a:solidFill>
              <a:latin typeface="Inter"/>
              <a:ea typeface="Inter"/>
              <a:cs typeface="Inter"/>
              <a:sym typeface="Inter"/>
            </a:endParaRPr>
          </a:p>
          <a:p>
            <a:pPr indent="0" lvl="0" marL="0" rtl="0" algn="l">
              <a:spcBef>
                <a:spcPts val="500"/>
              </a:spcBef>
              <a:spcAft>
                <a:spcPts val="0"/>
              </a:spcAft>
              <a:buNone/>
            </a:pPr>
            <a:r>
              <a:rPr b="1" lang="en" sz="2300">
                <a:solidFill>
                  <a:schemeClr val="dk1"/>
                </a:solidFill>
                <a:latin typeface="Inter"/>
                <a:ea typeface="Inter"/>
                <a:cs typeface="Inter"/>
                <a:sym typeface="Inter"/>
              </a:rPr>
              <a:t>Directions for “Causes of Death”</a:t>
            </a:r>
            <a:endParaRPr b="1" sz="2300">
              <a:solidFill>
                <a:schemeClr val="dk1"/>
              </a:solidFill>
              <a:latin typeface="Inter"/>
              <a:ea typeface="Inter"/>
              <a:cs typeface="Inter"/>
              <a:sym typeface="Inter"/>
            </a:endParaRPr>
          </a:p>
          <a:p>
            <a:pPr indent="-374650" lvl="0" marL="457200" rtl="0" algn="l">
              <a:spcBef>
                <a:spcPts val="500"/>
              </a:spcBef>
              <a:spcAft>
                <a:spcPts val="0"/>
              </a:spcAft>
              <a:buClr>
                <a:schemeClr val="dk1"/>
              </a:buClr>
              <a:buSzPts val="2300"/>
              <a:buFont typeface="Inter"/>
              <a:buChar char="●"/>
            </a:pPr>
            <a:r>
              <a:rPr b="1" lang="en" sz="2300">
                <a:solidFill>
                  <a:schemeClr val="dk1"/>
                </a:solidFill>
                <a:latin typeface="Inter"/>
                <a:ea typeface="Inter"/>
                <a:cs typeface="Inter"/>
                <a:sym typeface="Inter"/>
              </a:rPr>
              <a:t>Round 1: </a:t>
            </a:r>
            <a:r>
              <a:rPr lang="en" sz="2300">
                <a:solidFill>
                  <a:schemeClr val="dk1"/>
                </a:solidFill>
                <a:latin typeface="Inter"/>
                <a:ea typeface="Inter"/>
                <a:cs typeface="Inter"/>
                <a:sym typeface="Inter"/>
              </a:rPr>
              <a:t>Complete the row relevant to your assigned cause</a:t>
            </a:r>
            <a:endParaRPr sz="2300">
              <a:solidFill>
                <a:schemeClr val="dk1"/>
              </a:solidFill>
              <a:latin typeface="Inter"/>
              <a:ea typeface="Inter"/>
              <a:cs typeface="Inter"/>
              <a:sym typeface="Inter"/>
            </a:endParaRPr>
          </a:p>
          <a:p>
            <a:pPr indent="-374650" lvl="0" marL="457200" rtl="0" algn="l">
              <a:spcBef>
                <a:spcPts val="0"/>
              </a:spcBef>
              <a:spcAft>
                <a:spcPts val="0"/>
              </a:spcAft>
              <a:buClr>
                <a:schemeClr val="dk1"/>
              </a:buClr>
              <a:buSzPts val="2300"/>
              <a:buFont typeface="Inter"/>
              <a:buChar char="●"/>
            </a:pPr>
            <a:r>
              <a:rPr b="1" lang="en" sz="2300">
                <a:solidFill>
                  <a:schemeClr val="dk1"/>
                </a:solidFill>
                <a:latin typeface="Inter"/>
                <a:ea typeface="Inter"/>
                <a:cs typeface="Inter"/>
                <a:sym typeface="Inter"/>
              </a:rPr>
              <a:t>Rounds 2-4:</a:t>
            </a:r>
            <a:r>
              <a:rPr lang="en" sz="2300">
                <a:solidFill>
                  <a:schemeClr val="dk1"/>
                </a:solidFill>
                <a:latin typeface="Inter"/>
                <a:ea typeface="Inter"/>
                <a:cs typeface="Inter"/>
                <a:sym typeface="Inter"/>
              </a:rPr>
              <a:t> Take turns sharing your assigned cause with your new group and fill in the rest</a:t>
            </a:r>
            <a:endParaRPr sz="2300">
              <a:solidFill>
                <a:schemeClr val="dk1"/>
              </a:solidFill>
              <a:latin typeface="Inter"/>
              <a:ea typeface="Inter"/>
              <a:cs typeface="Inter"/>
              <a:sym typeface="Inter"/>
            </a:endParaRPr>
          </a:p>
        </p:txBody>
      </p:sp>
      <p:pic>
        <p:nvPicPr>
          <p:cNvPr id="189" name="Google Shape;189;p19" title="DC 10th_ U10L1 Printable Student Worksheet (1).jpg"/>
          <p:cNvPicPr preferRelativeResize="0"/>
          <p:nvPr/>
        </p:nvPicPr>
        <p:blipFill>
          <a:blip r:embed="rId4">
            <a:alphaModFix/>
          </a:blip>
          <a:stretch>
            <a:fillRect/>
          </a:stretch>
        </p:blipFill>
        <p:spPr>
          <a:xfrm>
            <a:off x="910050" y="782588"/>
            <a:ext cx="2934175" cy="3797175"/>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0"/>
          <p:cNvSpPr txBox="1"/>
          <p:nvPr/>
        </p:nvSpPr>
        <p:spPr>
          <a:xfrm>
            <a:off x="514350" y="438150"/>
            <a:ext cx="81153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CAUSES</a:t>
            </a:r>
            <a:endParaRPr sz="700"/>
          </a:p>
        </p:txBody>
      </p:sp>
      <p:grpSp>
        <p:nvGrpSpPr>
          <p:cNvPr id="195" name="Google Shape;195;p20"/>
          <p:cNvGrpSpPr/>
          <p:nvPr/>
        </p:nvGrpSpPr>
        <p:grpSpPr>
          <a:xfrm>
            <a:off x="7929578" y="-49020"/>
            <a:ext cx="781313" cy="885635"/>
            <a:chOff x="0" y="-130721"/>
            <a:chExt cx="2083500" cy="2361695"/>
          </a:xfrm>
        </p:grpSpPr>
        <p:grpSp>
          <p:nvGrpSpPr>
            <p:cNvPr id="196" name="Google Shape;196;p20"/>
            <p:cNvGrpSpPr/>
            <p:nvPr/>
          </p:nvGrpSpPr>
          <p:grpSpPr>
            <a:xfrm>
              <a:off x="75599" y="-130721"/>
              <a:ext cx="1932614" cy="2361695"/>
              <a:chOff x="0" y="-47625"/>
              <a:chExt cx="704100" cy="860425"/>
            </a:xfrm>
          </p:grpSpPr>
          <p:sp>
            <p:nvSpPr>
              <p:cNvPr id="197" name="Google Shape;197;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8" name="Google Shape;198;p2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9" name="Google Shape;199;p2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7</a:t>
              </a:r>
              <a:endParaRPr sz="700">
                <a:solidFill>
                  <a:schemeClr val="lt1"/>
                </a:solidFill>
              </a:endParaRPr>
            </a:p>
          </p:txBody>
        </p:sp>
      </p:grpSp>
      <p:sp>
        <p:nvSpPr>
          <p:cNvPr id="200" name="Google Shape;200;p20"/>
          <p:cNvSpPr/>
          <p:nvPr/>
        </p:nvSpPr>
        <p:spPr>
          <a:xfrm>
            <a:off x="-1121568" y="-20114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1" name="Google Shape;201;p20"/>
          <p:cNvGrpSpPr/>
          <p:nvPr/>
        </p:nvGrpSpPr>
        <p:grpSpPr>
          <a:xfrm>
            <a:off x="-127008" y="4615004"/>
            <a:ext cx="9398022" cy="468724"/>
            <a:chOff x="204" y="0"/>
            <a:chExt cx="25061391" cy="1249931"/>
          </a:xfrm>
        </p:grpSpPr>
        <p:grpSp>
          <p:nvGrpSpPr>
            <p:cNvPr id="202" name="Google Shape;202;p20"/>
            <p:cNvGrpSpPr/>
            <p:nvPr/>
          </p:nvGrpSpPr>
          <p:grpSpPr>
            <a:xfrm rot="5400000">
              <a:off x="12002369" y="-11663474"/>
              <a:ext cx="1249931" cy="24576878"/>
              <a:chOff x="0" y="-38100"/>
              <a:chExt cx="246900" cy="4854692"/>
            </a:xfrm>
          </p:grpSpPr>
          <p:sp>
            <p:nvSpPr>
              <p:cNvPr id="203" name="Google Shape;203;p2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4" name="Google Shape;204;p20"/>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5" name="Google Shape;205;p2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06" name="Google Shape;206;p2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7" name="Google Shape;207;p2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08" name="Google Shape;208;p20"/>
          <p:cNvGrpSpPr/>
          <p:nvPr/>
        </p:nvGrpSpPr>
        <p:grpSpPr>
          <a:xfrm>
            <a:off x="501199" y="1291403"/>
            <a:ext cx="2240100" cy="1410300"/>
            <a:chOff x="331910" y="2615981"/>
            <a:chExt cx="4480200" cy="2820600"/>
          </a:xfrm>
        </p:grpSpPr>
        <p:sp>
          <p:nvSpPr>
            <p:cNvPr id="209" name="Google Shape;209;p20"/>
            <p:cNvSpPr/>
            <p:nvPr/>
          </p:nvSpPr>
          <p:spPr>
            <a:xfrm>
              <a:off x="331910" y="2615981"/>
              <a:ext cx="4480200" cy="2820600"/>
            </a:xfrm>
            <a:prstGeom prst="roundRect">
              <a:avLst>
                <a:gd fmla="val 16667" name="adj"/>
              </a:avLst>
            </a:prstGeom>
            <a:solidFill>
              <a:srgbClr val="38E0A3"/>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210" name="Google Shape;210;p20"/>
            <p:cNvSpPr txBox="1"/>
            <p:nvPr/>
          </p:nvSpPr>
          <p:spPr>
            <a:xfrm>
              <a:off x="1046098" y="4062086"/>
              <a:ext cx="3346200" cy="369300"/>
            </a:xfrm>
            <a:prstGeom prst="rect">
              <a:avLst/>
            </a:prstGeom>
            <a:solidFill>
              <a:srgbClr val="38E0A3"/>
            </a:solidFill>
            <a:ln>
              <a:noFill/>
            </a:ln>
          </p:spPr>
          <p:txBody>
            <a:bodyPr anchorCtr="0" anchor="t" bIns="0" lIns="0" spcFirstLastPara="1" rIns="0" wrap="square" tIns="0">
              <a:spAutoFit/>
            </a:bodyPr>
            <a:lstStyle/>
            <a:p>
              <a:pPr indent="0" lvl="0" marL="0" marR="0" rtl="0" algn="ctr">
                <a:lnSpc>
                  <a:spcPct val="140012"/>
                </a:lnSpc>
                <a:spcBef>
                  <a:spcPts val="0"/>
                </a:spcBef>
                <a:spcAft>
                  <a:spcPts val="0"/>
                </a:spcAft>
                <a:buNone/>
              </a:pPr>
              <a:r>
                <a:rPr b="0" i="0" lang="en" sz="1200" u="none" cap="none" strike="noStrike">
                  <a:solidFill>
                    <a:srgbClr val="231F20"/>
                  </a:solidFill>
                  <a:latin typeface="Inter"/>
                  <a:ea typeface="Inter"/>
                  <a:cs typeface="Inter"/>
                  <a:sym typeface="Inter"/>
                </a:rPr>
                <a:t>[Content]</a:t>
              </a:r>
              <a:endParaRPr sz="1200"/>
            </a:p>
          </p:txBody>
        </p:sp>
        <p:sp>
          <p:nvSpPr>
            <p:cNvPr id="211" name="Google Shape;211;p20"/>
            <p:cNvSpPr txBox="1"/>
            <p:nvPr/>
          </p:nvSpPr>
          <p:spPr>
            <a:xfrm>
              <a:off x="751464" y="3193675"/>
              <a:ext cx="3641100" cy="1754700"/>
            </a:xfrm>
            <a:prstGeom prst="rect">
              <a:avLst/>
            </a:prstGeom>
            <a:solidFill>
              <a:srgbClr val="38E0A3"/>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1500">
                  <a:solidFill>
                    <a:srgbClr val="FFFFFF"/>
                  </a:solidFill>
                  <a:latin typeface="Halant"/>
                  <a:ea typeface="Halant"/>
                  <a:cs typeface="Halant"/>
                  <a:sym typeface="Halant"/>
                </a:rPr>
                <a:t>ECONOMIC MISMANAGEMENT &amp; STAGNATION</a:t>
              </a:r>
              <a:endParaRPr sz="1500"/>
            </a:p>
          </p:txBody>
        </p:sp>
      </p:grpSp>
      <p:grpSp>
        <p:nvGrpSpPr>
          <p:cNvPr id="212" name="Google Shape;212;p20"/>
          <p:cNvGrpSpPr/>
          <p:nvPr/>
        </p:nvGrpSpPr>
        <p:grpSpPr>
          <a:xfrm>
            <a:off x="3451941" y="1291390"/>
            <a:ext cx="2240100" cy="1410300"/>
            <a:chOff x="331910" y="2615981"/>
            <a:chExt cx="4480200" cy="2820600"/>
          </a:xfrm>
        </p:grpSpPr>
        <p:sp>
          <p:nvSpPr>
            <p:cNvPr id="213" name="Google Shape;213;p20"/>
            <p:cNvSpPr/>
            <p:nvPr/>
          </p:nvSpPr>
          <p:spPr>
            <a:xfrm>
              <a:off x="331910" y="2615981"/>
              <a:ext cx="4480200" cy="2820600"/>
            </a:xfrm>
            <a:prstGeom prst="roundRect">
              <a:avLst>
                <a:gd fmla="val 16667" name="adj"/>
              </a:avLst>
            </a:prstGeom>
            <a:solidFill>
              <a:srgbClr val="6484F3"/>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214" name="Google Shape;214;p20"/>
            <p:cNvSpPr txBox="1"/>
            <p:nvPr/>
          </p:nvSpPr>
          <p:spPr>
            <a:xfrm>
              <a:off x="898946" y="3281775"/>
              <a:ext cx="3346200" cy="1754700"/>
            </a:xfrm>
            <a:prstGeom prst="rect">
              <a:avLst/>
            </a:prstGeom>
            <a:solidFill>
              <a:srgbClr val="6484F3"/>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1500">
                  <a:solidFill>
                    <a:srgbClr val="FFFFFF"/>
                  </a:solidFill>
                  <a:latin typeface="Halant"/>
                  <a:ea typeface="Halant"/>
                  <a:cs typeface="Halant"/>
                  <a:sym typeface="Halant"/>
                </a:rPr>
                <a:t>GORBACHEV’S REFORM POLICIES</a:t>
              </a:r>
              <a:endParaRPr sz="1500"/>
            </a:p>
          </p:txBody>
        </p:sp>
      </p:grpSp>
      <p:grpSp>
        <p:nvGrpSpPr>
          <p:cNvPr id="215" name="Google Shape;215;p20"/>
          <p:cNvGrpSpPr/>
          <p:nvPr/>
        </p:nvGrpSpPr>
        <p:grpSpPr>
          <a:xfrm>
            <a:off x="6402711" y="1357815"/>
            <a:ext cx="2240100" cy="1410300"/>
            <a:chOff x="331910" y="2615981"/>
            <a:chExt cx="4480200" cy="2820600"/>
          </a:xfrm>
        </p:grpSpPr>
        <p:sp>
          <p:nvSpPr>
            <p:cNvPr id="216" name="Google Shape;216;p20"/>
            <p:cNvSpPr/>
            <p:nvPr/>
          </p:nvSpPr>
          <p:spPr>
            <a:xfrm>
              <a:off x="331910" y="2615981"/>
              <a:ext cx="4480200" cy="2820600"/>
            </a:xfrm>
            <a:prstGeom prst="roundRect">
              <a:avLst>
                <a:gd fmla="val 16667" name="adj"/>
              </a:avLst>
            </a:prstGeom>
            <a:solidFill>
              <a:srgbClr val="F1AF4B"/>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217" name="Google Shape;217;p20"/>
            <p:cNvSpPr txBox="1"/>
            <p:nvPr/>
          </p:nvSpPr>
          <p:spPr>
            <a:xfrm>
              <a:off x="898896" y="3127275"/>
              <a:ext cx="3346200" cy="1754700"/>
            </a:xfrm>
            <a:prstGeom prst="rect">
              <a:avLst/>
            </a:prstGeom>
            <a:solidFill>
              <a:srgbClr val="F1AF4B"/>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1500">
                  <a:solidFill>
                    <a:srgbClr val="FFFFFF"/>
                  </a:solidFill>
                  <a:latin typeface="Halant"/>
                  <a:ea typeface="Halant"/>
                  <a:cs typeface="Halant"/>
                  <a:sym typeface="Halant"/>
                </a:rPr>
                <a:t>CHERNOBYL NUCLEAR DISASTER</a:t>
              </a:r>
              <a:endParaRPr sz="1500"/>
            </a:p>
          </p:txBody>
        </p:sp>
      </p:grpSp>
      <p:grpSp>
        <p:nvGrpSpPr>
          <p:cNvPr id="218" name="Google Shape;218;p20"/>
          <p:cNvGrpSpPr/>
          <p:nvPr/>
        </p:nvGrpSpPr>
        <p:grpSpPr>
          <a:xfrm>
            <a:off x="501193" y="2953209"/>
            <a:ext cx="2240100" cy="1410300"/>
            <a:chOff x="331910" y="2615981"/>
            <a:chExt cx="4480200" cy="2820600"/>
          </a:xfrm>
        </p:grpSpPr>
        <p:sp>
          <p:nvSpPr>
            <p:cNvPr id="219" name="Google Shape;219;p20"/>
            <p:cNvSpPr/>
            <p:nvPr/>
          </p:nvSpPr>
          <p:spPr>
            <a:xfrm>
              <a:off x="331910" y="2615981"/>
              <a:ext cx="4480200" cy="2820600"/>
            </a:xfrm>
            <a:prstGeom prst="roundRect">
              <a:avLst>
                <a:gd fmla="val 16667" name="adj"/>
              </a:avLst>
            </a:prstGeom>
            <a:solidFill>
              <a:srgbClr val="EFFEF9"/>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220" name="Google Shape;220;p20"/>
            <p:cNvSpPr txBox="1"/>
            <p:nvPr/>
          </p:nvSpPr>
          <p:spPr>
            <a:xfrm>
              <a:off x="853746" y="3148925"/>
              <a:ext cx="3346200" cy="1754700"/>
            </a:xfrm>
            <a:prstGeom prst="rect">
              <a:avLst/>
            </a:prstGeom>
            <a:solidFill>
              <a:srgbClr val="EFFEF9"/>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1500">
                  <a:solidFill>
                    <a:schemeClr val="dk1"/>
                  </a:solidFill>
                  <a:latin typeface="Halant"/>
                  <a:ea typeface="Halant"/>
                  <a:cs typeface="Halant"/>
                  <a:sym typeface="Halant"/>
                </a:rPr>
                <a:t>MASSIVE NUMBER OF UPRISINGS</a:t>
              </a:r>
              <a:endParaRPr sz="1500">
                <a:solidFill>
                  <a:schemeClr val="dk1"/>
                </a:solidFill>
              </a:endParaRPr>
            </a:p>
          </p:txBody>
        </p:sp>
      </p:grpSp>
      <p:grpSp>
        <p:nvGrpSpPr>
          <p:cNvPr id="221" name="Google Shape;221;p20"/>
          <p:cNvGrpSpPr/>
          <p:nvPr/>
        </p:nvGrpSpPr>
        <p:grpSpPr>
          <a:xfrm>
            <a:off x="3451934" y="2953197"/>
            <a:ext cx="2240100" cy="1410300"/>
            <a:chOff x="331910" y="2615981"/>
            <a:chExt cx="4480200" cy="2820600"/>
          </a:xfrm>
        </p:grpSpPr>
        <p:sp>
          <p:nvSpPr>
            <p:cNvPr id="222" name="Google Shape;222;p20"/>
            <p:cNvSpPr/>
            <p:nvPr/>
          </p:nvSpPr>
          <p:spPr>
            <a:xfrm>
              <a:off x="331910" y="2615981"/>
              <a:ext cx="4480200" cy="2820600"/>
            </a:xfrm>
            <a:prstGeom prst="roundRect">
              <a:avLst>
                <a:gd fmla="val 16667" name="adj"/>
              </a:avLst>
            </a:prstGeom>
            <a:solidFill>
              <a:srgbClr val="E95C3E"/>
            </a:solidFill>
            <a:ln cap="flat" cmpd="sng" w="28575">
              <a:solidFill>
                <a:schemeClr val="dk1"/>
              </a:solidFill>
              <a:prstDash val="solid"/>
              <a:round/>
              <a:headEnd len="sm" w="sm" type="none"/>
              <a:tailEnd len="sm" w="sm" type="none"/>
            </a:ln>
          </p:spPr>
          <p:txBody>
            <a:bodyPr anchorCtr="0" anchor="ctr" bIns="45725" lIns="45725" spcFirstLastPara="1" rIns="45725" wrap="square" tIns="45725">
              <a:noAutofit/>
            </a:bodyPr>
            <a:lstStyle/>
            <a:p>
              <a:pPr indent="0" lvl="0" marL="0" rtl="0" algn="ctr">
                <a:spcBef>
                  <a:spcPts val="0"/>
                </a:spcBef>
                <a:spcAft>
                  <a:spcPts val="0"/>
                </a:spcAft>
                <a:buNone/>
              </a:pPr>
              <a:r>
                <a:t/>
              </a:r>
              <a:endParaRPr sz="700">
                <a:latin typeface="Calibri"/>
                <a:ea typeface="Calibri"/>
                <a:cs typeface="Calibri"/>
                <a:sym typeface="Calibri"/>
              </a:endParaRPr>
            </a:p>
          </p:txBody>
        </p:sp>
        <p:sp>
          <p:nvSpPr>
            <p:cNvPr id="223" name="Google Shape;223;p20"/>
            <p:cNvSpPr txBox="1"/>
            <p:nvPr/>
          </p:nvSpPr>
          <p:spPr>
            <a:xfrm>
              <a:off x="898946" y="3148925"/>
              <a:ext cx="3346200" cy="1754700"/>
            </a:xfrm>
            <a:prstGeom prst="rect">
              <a:avLst/>
            </a:prstGeom>
            <a:solidFill>
              <a:srgbClr val="E95C3E"/>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 sz="1500">
                  <a:solidFill>
                    <a:srgbClr val="FFFFFF"/>
                  </a:solidFill>
                  <a:latin typeface="Halant"/>
                  <a:ea typeface="Halant"/>
                  <a:cs typeface="Halant"/>
                  <a:sym typeface="Halant"/>
                </a:rPr>
                <a:t>GLOBALIZATION &amp; WESTERN INFLUENCE</a:t>
              </a:r>
              <a:endParaRPr sz="1500"/>
            </a:p>
          </p:txBody>
        </p:sp>
      </p:grpSp>
      <p:sp>
        <p:nvSpPr>
          <p:cNvPr id="224" name="Google Shape;224;p20"/>
          <p:cNvSpPr txBox="1"/>
          <p:nvPr/>
        </p:nvSpPr>
        <p:spPr>
          <a:xfrm>
            <a:off x="6214175" y="3162900"/>
            <a:ext cx="2697300" cy="1154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1500">
                <a:solidFill>
                  <a:schemeClr val="dk1"/>
                </a:solidFill>
                <a:latin typeface="Halant"/>
                <a:ea typeface="Halant"/>
                <a:cs typeface="Halant"/>
                <a:sym typeface="Halant"/>
              </a:rPr>
              <a:t>**</a:t>
            </a:r>
            <a:r>
              <a:rPr b="1" lang="en" sz="1500">
                <a:solidFill>
                  <a:schemeClr val="dk1"/>
                </a:solidFill>
                <a:latin typeface="Halant"/>
                <a:ea typeface="Halant"/>
                <a:cs typeface="Halant"/>
                <a:sym typeface="Halant"/>
              </a:rPr>
              <a:t>SEVERAL OTHER EVENTS</a:t>
            </a:r>
            <a:endParaRPr b="1" sz="1500">
              <a:solidFill>
                <a:schemeClr val="dk1"/>
              </a:solidFill>
              <a:latin typeface="Halant"/>
              <a:ea typeface="Halant"/>
              <a:cs typeface="Halant"/>
              <a:sym typeface="Halant"/>
            </a:endParaRPr>
          </a:p>
          <a:p>
            <a:pPr indent="0" lvl="0" marL="0" marR="0" rtl="0" algn="ctr">
              <a:lnSpc>
                <a:spcPct val="100000"/>
              </a:lnSpc>
              <a:spcBef>
                <a:spcPts val="0"/>
              </a:spcBef>
              <a:spcAft>
                <a:spcPts val="0"/>
              </a:spcAft>
              <a:buNone/>
            </a:pPr>
            <a:r>
              <a:rPr lang="en" sz="1500">
                <a:solidFill>
                  <a:schemeClr val="dk1"/>
                </a:solidFill>
                <a:latin typeface="Halant"/>
                <a:ea typeface="Halant"/>
                <a:cs typeface="Halant"/>
                <a:sym typeface="Halant"/>
              </a:rPr>
              <a:t>WAR IN AFGHANISTAN, OVEREXTENSION OF THE MILITARY, FALL OF THE BERLIN WALL</a:t>
            </a:r>
            <a:endParaRPr sz="1500">
              <a:solidFill>
                <a:schemeClr val="dk1"/>
              </a:solidFill>
              <a:latin typeface="Halant"/>
              <a:ea typeface="Halant"/>
              <a:cs typeface="Halant"/>
              <a:sym typeface="Halan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21"/>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30" name="Google Shape;230;p21"/>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CLASS DISCUSSION</a:t>
            </a:r>
            <a:endParaRPr sz="700"/>
          </a:p>
        </p:txBody>
      </p:sp>
      <p:grpSp>
        <p:nvGrpSpPr>
          <p:cNvPr id="231" name="Google Shape;231;p21"/>
          <p:cNvGrpSpPr/>
          <p:nvPr/>
        </p:nvGrpSpPr>
        <p:grpSpPr>
          <a:xfrm>
            <a:off x="7929578" y="-49020"/>
            <a:ext cx="781313" cy="885635"/>
            <a:chOff x="0" y="-130721"/>
            <a:chExt cx="2083500" cy="2361695"/>
          </a:xfrm>
        </p:grpSpPr>
        <p:grpSp>
          <p:nvGrpSpPr>
            <p:cNvPr id="232" name="Google Shape;232;p21"/>
            <p:cNvGrpSpPr/>
            <p:nvPr/>
          </p:nvGrpSpPr>
          <p:grpSpPr>
            <a:xfrm>
              <a:off x="75599" y="-130721"/>
              <a:ext cx="1932614" cy="2361695"/>
              <a:chOff x="0" y="-47625"/>
              <a:chExt cx="704100" cy="860425"/>
            </a:xfrm>
          </p:grpSpPr>
          <p:sp>
            <p:nvSpPr>
              <p:cNvPr id="233" name="Google Shape;233;p2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34" name="Google Shape;234;p21"/>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35" name="Google Shape;235;p2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8</a:t>
              </a:r>
              <a:endParaRPr sz="700">
                <a:solidFill>
                  <a:schemeClr val="dk1"/>
                </a:solidFill>
              </a:endParaRPr>
            </a:p>
          </p:txBody>
        </p:sp>
      </p:grpSp>
      <p:sp>
        <p:nvSpPr>
          <p:cNvPr id="236" name="Google Shape;236;p21"/>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37" name="Google Shape;237;p21"/>
          <p:cNvSpPr txBox="1"/>
          <p:nvPr/>
        </p:nvSpPr>
        <p:spPr>
          <a:xfrm>
            <a:off x="556813" y="1310513"/>
            <a:ext cx="4272900" cy="1154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 sz="2400">
                <a:solidFill>
                  <a:srgbClr val="231F20"/>
                </a:solidFill>
                <a:latin typeface="Inter"/>
                <a:ea typeface="Inter"/>
                <a:cs typeface="Inter"/>
                <a:sym typeface="Inter"/>
              </a:rPr>
              <a:t>Discuss: </a:t>
            </a:r>
            <a:r>
              <a:rPr i="1" lang="en" sz="2500">
                <a:solidFill>
                  <a:schemeClr val="dk1"/>
                </a:solidFill>
                <a:latin typeface="Inter"/>
                <a:ea typeface="Inter"/>
                <a:cs typeface="Inter"/>
                <a:sym typeface="Inter"/>
              </a:rPr>
              <a:t>What do you believe was the immediate cause of death?</a:t>
            </a:r>
            <a:endParaRPr i="1" sz="2500">
              <a:solidFill>
                <a:schemeClr val="dk1"/>
              </a:solidFill>
              <a:latin typeface="Inter"/>
              <a:ea typeface="Inter"/>
              <a:cs typeface="Inter"/>
              <a:sym typeface="Inter"/>
            </a:endParaRPr>
          </a:p>
        </p:txBody>
      </p:sp>
      <p:grpSp>
        <p:nvGrpSpPr>
          <p:cNvPr id="238" name="Google Shape;238;p21"/>
          <p:cNvGrpSpPr/>
          <p:nvPr/>
        </p:nvGrpSpPr>
        <p:grpSpPr>
          <a:xfrm>
            <a:off x="-127008" y="4615004"/>
            <a:ext cx="9398022" cy="468724"/>
            <a:chOff x="204" y="0"/>
            <a:chExt cx="25061391" cy="1249931"/>
          </a:xfrm>
        </p:grpSpPr>
        <p:grpSp>
          <p:nvGrpSpPr>
            <p:cNvPr id="239" name="Google Shape;239;p21"/>
            <p:cNvGrpSpPr/>
            <p:nvPr/>
          </p:nvGrpSpPr>
          <p:grpSpPr>
            <a:xfrm rot="5400000">
              <a:off x="12002369" y="-11663474"/>
              <a:ext cx="1249931" cy="24576878"/>
              <a:chOff x="0" y="-38100"/>
              <a:chExt cx="246900" cy="4854692"/>
            </a:xfrm>
          </p:grpSpPr>
          <p:sp>
            <p:nvSpPr>
              <p:cNvPr id="240" name="Google Shape;240;p2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41" name="Google Shape;241;p21"/>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42" name="Google Shape;242;p21"/>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43" name="Google Shape;243;p2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44" name="Google Shape;244;p2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45" name="Google Shape;245;p21"/>
          <p:cNvGrpSpPr/>
          <p:nvPr/>
        </p:nvGrpSpPr>
        <p:grpSpPr>
          <a:xfrm>
            <a:off x="5453846" y="1423607"/>
            <a:ext cx="2944583" cy="2296282"/>
            <a:chOff x="5376825" y="1512437"/>
            <a:chExt cx="3094350" cy="2481394"/>
          </a:xfrm>
        </p:grpSpPr>
        <p:sp>
          <p:nvSpPr>
            <p:cNvPr id="246" name="Google Shape;246;p21"/>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7" name="Google Shape;247;p21"/>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8" name="Google Shape;248;p21"/>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9" name="Google Shape;249;p21"/>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50" name="Google Shape;250;p21"/>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51" name="Google Shape;251;p21"/>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52" name="Google Shape;252;p21"/>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pic>
          <p:nvPicPr>
            <p:cNvPr id="253" name="Google Shape;253;p21"/>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254" name="Google Shape;254;p21"/>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